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2" r:id="rId5"/>
    <p:sldMasterId id="2147483723" r:id="rId6"/>
    <p:sldMasterId id="214748372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Archivo Light"/>
      <p:regular r:id="rId30"/>
      <p:bold r:id="rId31"/>
      <p:italic r:id="rId32"/>
      <p:boldItalic r:id="rId33"/>
    </p:embeddedFont>
    <p:embeddedFont>
      <p:font typeface="Raleway"/>
      <p:regular r:id="rId34"/>
      <p:bold r:id="rId35"/>
      <p:italic r:id="rId36"/>
      <p:boldItalic r:id="rId37"/>
    </p:embeddedFont>
    <p:embeddedFont>
      <p:font typeface="Archivo ExtraLight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Bebas Neue"/>
      <p:regular r:id="rId46"/>
    </p:embeddedFont>
    <p:embeddedFont>
      <p:font typeface="PT Sans"/>
      <p:regular r:id="rId47"/>
      <p:bold r:id="rId48"/>
      <p:italic r:id="rId49"/>
      <p:boldItalic r:id="rId50"/>
    </p:embeddedFont>
    <p:embeddedFont>
      <p:font typeface="Archiv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EE6805-D864-4903-B73B-1F73BF679CE0}">
  <a:tblStyle styleId="{69EE6805-D864-4903-B73B-1F73BF679C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5F9CE9E-C50F-4AF3-88EF-97B2EB935A4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ExtraLight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ArchivoExtraLight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BebasNeue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ArchivoLight-bold.fntdata"/><Relationship Id="rId30" Type="http://schemas.openxmlformats.org/officeDocument/2006/relationships/font" Target="fonts/ArchivoLight-regular.fntdata"/><Relationship Id="rId33" Type="http://schemas.openxmlformats.org/officeDocument/2006/relationships/font" Target="fonts/ArchivoLight-boldItalic.fntdata"/><Relationship Id="rId32" Type="http://schemas.openxmlformats.org/officeDocument/2006/relationships/font" Target="fonts/ArchivoLight-italic.fntdata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ArchivoExtraLight-bold.fntdata"/><Relationship Id="rId38" Type="http://schemas.openxmlformats.org/officeDocument/2006/relationships/font" Target="fonts/ArchivoExtraLight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Archivo-regular.fntdata"/><Relationship Id="rId50" Type="http://schemas.openxmlformats.org/officeDocument/2006/relationships/font" Target="fonts/PTSans-boldItalic.fntdata"/><Relationship Id="rId53" Type="http://schemas.openxmlformats.org/officeDocument/2006/relationships/font" Target="fonts/Archivo-italic.fntdata"/><Relationship Id="rId52" Type="http://schemas.openxmlformats.org/officeDocument/2006/relationships/font" Target="fonts/Archivo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Archiv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2a9cd8687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2a9cd8687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474f27238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6474f27238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474f272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474f272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64d02426a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64d02426a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474f27238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474f27238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474f2723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474f2723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6474f27238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6474f2723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474f2723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6474f2723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474f27238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6474f27238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474f27238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474f27238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474f27238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6474f2723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2a9cd8687_5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2a9cd8687_5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474f2723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6474f2723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6474f27238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6474f27238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28b60b7a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28b60b7a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474f27238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474f27238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474f2723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474f2723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474f272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474f272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474f2723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474f2723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474f2723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474f2723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474f2723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6474f2723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 rot="-5400000">
            <a:off x="5608776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911150" y="3243063"/>
            <a:ext cx="4528800" cy="475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-2537901" y="3243079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hasCustomPrompt="1" idx="2" type="title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/>
          <p:nvPr/>
        </p:nvSpPr>
        <p:spPr>
          <a:xfrm rot="-5400000">
            <a:off x="6906049" y="2939654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720000" y="1215750"/>
            <a:ext cx="7704000" cy="31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771902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 rot="10800000">
            <a:off x="7719024" y="-139479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5055284" y="350641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1583300" y="350641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8"/>
          <p:cNvSpPr txBox="1"/>
          <p:nvPr>
            <p:ph idx="3" type="subTitle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subTitle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10800000">
            <a:off x="0" y="38344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 flipH="1" rot="-5400000">
            <a:off x="6526299" y="3444391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 flipH="1" rot="-5400000">
            <a:off x="6164623" y="-2882478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720000" y="1700300"/>
            <a:ext cx="42948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1" name="Google Shape;91;p20"/>
          <p:cNvSpPr/>
          <p:nvPr/>
        </p:nvSpPr>
        <p:spPr>
          <a:xfrm rot="5400000">
            <a:off x="-1678050" y="395463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 rot="10800000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2135550" y="1208313"/>
            <a:ext cx="48729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0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2135550" y="3264088"/>
            <a:ext cx="4872900" cy="671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hasCustomPrompt="1" type="title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hasCustomPrompt="1" idx="2" type="title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6"/>
          <p:cNvSpPr txBox="1"/>
          <p:nvPr>
            <p:ph hasCustomPrompt="1" idx="3" type="title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6"/>
          <p:cNvSpPr txBox="1"/>
          <p:nvPr>
            <p:ph hasCustomPrompt="1" idx="4" type="title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26"/>
          <p:cNvSpPr txBox="1"/>
          <p:nvPr>
            <p:ph hasCustomPrompt="1" idx="5" type="title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26"/>
          <p:cNvSpPr txBox="1"/>
          <p:nvPr>
            <p:ph hasCustomPrompt="1" idx="6" type="title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26"/>
          <p:cNvSpPr txBox="1"/>
          <p:nvPr>
            <p:ph hasCustomPrompt="1" idx="7" type="title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3" type="subTitle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4" type="subTitle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5" type="subTitle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698500" y="3151600"/>
            <a:ext cx="4974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698500" y="1330113"/>
            <a:ext cx="49743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2376250" y="2092425"/>
            <a:ext cx="43914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28"/>
          <p:cNvSpPr txBox="1"/>
          <p:nvPr>
            <p:ph hasCustomPrompt="1" idx="2" type="title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8"/>
          <p:cNvSpPr/>
          <p:nvPr/>
        </p:nvSpPr>
        <p:spPr>
          <a:xfrm rot="-7673915">
            <a:off x="6697485" y="-3048286"/>
            <a:ext cx="5215501" cy="511372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972050" y="2338425"/>
            <a:ext cx="45357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9"/>
          <p:cNvSpPr txBox="1"/>
          <p:nvPr>
            <p:ph hasCustomPrompt="1" idx="2" type="title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720000" y="1265675"/>
            <a:ext cx="39297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720000" y="2914825"/>
            <a:ext cx="3929700" cy="963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30"/>
          <p:cNvSpPr/>
          <p:nvPr>
            <p:ph idx="2" type="pic"/>
          </p:nvPr>
        </p:nvSpPr>
        <p:spPr>
          <a:xfrm>
            <a:off x="5166833" y="0"/>
            <a:ext cx="367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872400" y="1637550"/>
            <a:ext cx="2928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872400" y="2700750"/>
            <a:ext cx="2928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44" name="Google Shape;144;p32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/>
          <p:nvPr/>
        </p:nvSpPr>
        <p:spPr>
          <a:xfrm flipH="1" rot="10800000">
            <a:off x="-978420" y="-2034614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2186903" y="1291825"/>
            <a:ext cx="47700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1556200" y="2352625"/>
            <a:ext cx="6031800" cy="998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33"/>
          <p:cNvSpPr/>
          <p:nvPr/>
        </p:nvSpPr>
        <p:spPr>
          <a:xfrm rot="6519108">
            <a:off x="-2497629" y="-2809306"/>
            <a:ext cx="5215585" cy="5113803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3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10800000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3"/>
          <p:cNvSpPr/>
          <p:nvPr/>
        </p:nvSpPr>
        <p:spPr>
          <a:xfrm flipH="1" rot="-5400000">
            <a:off x="6553624" y="324476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4" name="Google Shape;154;p34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/>
          <p:nvPr/>
        </p:nvSpPr>
        <p:spPr>
          <a:xfrm flipH="1" rot="-5400000">
            <a:off x="7211523" y="3053047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8" name="Google Shape;158;p35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/>
          <p:nvPr/>
        </p:nvSpPr>
        <p:spPr>
          <a:xfrm rot="5400000">
            <a:off x="-1810077" y="3134979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" type="subTitle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3" type="subTitle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36"/>
          <p:cNvSpPr txBox="1"/>
          <p:nvPr>
            <p:ph idx="4" type="subTitle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6"/>
          <p:cNvSpPr/>
          <p:nvPr/>
        </p:nvSpPr>
        <p:spPr>
          <a:xfrm flipH="1" rot="-5400000">
            <a:off x="7089950" y="-260121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" type="subTitle"/>
          </p:nvPr>
        </p:nvSpPr>
        <p:spPr>
          <a:xfrm>
            <a:off x="4947756" y="1667625"/>
            <a:ext cx="30408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2" type="subTitle"/>
          </p:nvPr>
        </p:nvSpPr>
        <p:spPr>
          <a:xfrm>
            <a:off x="1155450" y="1667625"/>
            <a:ext cx="30408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7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1" type="subTitle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2" type="subTitle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3" type="subTitle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4" type="subTitle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38"/>
          <p:cNvSpPr txBox="1"/>
          <p:nvPr>
            <p:ph idx="5" type="subTitle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6" type="subTitle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82" name="Google Shape;182;p3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8"/>
          <p:cNvSpPr/>
          <p:nvPr/>
        </p:nvSpPr>
        <p:spPr>
          <a:xfrm rot="-5400000">
            <a:off x="5608776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39"/>
          <p:cNvSpPr txBox="1"/>
          <p:nvPr>
            <p:ph idx="1" type="subTitle"/>
          </p:nvPr>
        </p:nvSpPr>
        <p:spPr>
          <a:xfrm>
            <a:off x="1786624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2" type="subTitle"/>
          </p:nvPr>
        </p:nvSpPr>
        <p:spPr>
          <a:xfrm>
            <a:off x="5613176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39"/>
          <p:cNvSpPr txBox="1"/>
          <p:nvPr>
            <p:ph idx="3" type="subTitle"/>
          </p:nvPr>
        </p:nvSpPr>
        <p:spPr>
          <a:xfrm>
            <a:off x="1786624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4" type="subTitle"/>
          </p:nvPr>
        </p:nvSpPr>
        <p:spPr>
          <a:xfrm>
            <a:off x="5613176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5" type="subTitle"/>
          </p:nvPr>
        </p:nvSpPr>
        <p:spPr>
          <a:xfrm>
            <a:off x="1786624" y="164196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6" type="subTitle"/>
          </p:nvPr>
        </p:nvSpPr>
        <p:spPr>
          <a:xfrm>
            <a:off x="1786624" y="330261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7" type="subTitle"/>
          </p:nvPr>
        </p:nvSpPr>
        <p:spPr>
          <a:xfrm>
            <a:off x="5613149" y="164196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39"/>
          <p:cNvSpPr txBox="1"/>
          <p:nvPr>
            <p:ph idx="8" type="subTitle"/>
          </p:nvPr>
        </p:nvSpPr>
        <p:spPr>
          <a:xfrm>
            <a:off x="5613149" y="330261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94" name="Google Shape;194;p39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40"/>
          <p:cNvSpPr txBox="1"/>
          <p:nvPr>
            <p:ph idx="1" type="subTitle"/>
          </p:nvPr>
        </p:nvSpPr>
        <p:spPr>
          <a:xfrm>
            <a:off x="872900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40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3" type="subTitle"/>
          </p:nvPr>
        </p:nvSpPr>
        <p:spPr>
          <a:xfrm>
            <a:off x="872900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4" type="subTitle"/>
          </p:nvPr>
        </p:nvSpPr>
        <p:spPr>
          <a:xfrm>
            <a:off x="3442349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40"/>
          <p:cNvSpPr txBox="1"/>
          <p:nvPr>
            <p:ph idx="5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6" type="subTitle"/>
          </p:nvPr>
        </p:nvSpPr>
        <p:spPr>
          <a:xfrm>
            <a:off x="6011798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7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8" type="subTitle"/>
          </p:nvPr>
        </p:nvSpPr>
        <p:spPr>
          <a:xfrm>
            <a:off x="3442352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9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13" type="subTitle"/>
          </p:nvPr>
        </p:nvSpPr>
        <p:spPr>
          <a:xfrm>
            <a:off x="872903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idx="14" type="subTitle"/>
          </p:nvPr>
        </p:nvSpPr>
        <p:spPr>
          <a:xfrm>
            <a:off x="3442352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8" name="Google Shape;208;p40"/>
          <p:cNvSpPr txBox="1"/>
          <p:nvPr>
            <p:ph idx="15" type="subTitle"/>
          </p:nvPr>
        </p:nvSpPr>
        <p:spPr>
          <a:xfrm>
            <a:off x="6011797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09" name="Google Shape;209;p4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0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41"/>
          <p:cNvSpPr txBox="1"/>
          <p:nvPr>
            <p:ph idx="1" type="subTitle"/>
          </p:nvPr>
        </p:nvSpPr>
        <p:spPr>
          <a:xfrm>
            <a:off x="872903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41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41"/>
          <p:cNvSpPr txBox="1"/>
          <p:nvPr>
            <p:ph idx="3" type="subTitle"/>
          </p:nvPr>
        </p:nvSpPr>
        <p:spPr>
          <a:xfrm>
            <a:off x="2157627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4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5" type="subTitle"/>
          </p:nvPr>
        </p:nvSpPr>
        <p:spPr>
          <a:xfrm>
            <a:off x="4727074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6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7" type="subTitle"/>
          </p:nvPr>
        </p:nvSpPr>
        <p:spPr>
          <a:xfrm>
            <a:off x="3442350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8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idx="9" type="subTitle"/>
          </p:nvPr>
        </p:nvSpPr>
        <p:spPr>
          <a:xfrm>
            <a:off x="2157626" y="2803900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41"/>
          <p:cNvSpPr txBox="1"/>
          <p:nvPr>
            <p:ph idx="13" type="subTitle"/>
          </p:nvPr>
        </p:nvSpPr>
        <p:spPr>
          <a:xfrm>
            <a:off x="4727074" y="2803900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23" name="Google Shape;223;p41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 rot="-5400000">
            <a:off x="4937451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hasCustomPrompt="1" type="title"/>
          </p:nvPr>
        </p:nvSpPr>
        <p:spPr>
          <a:xfrm>
            <a:off x="3749675" y="659101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42"/>
          <p:cNvSpPr txBox="1"/>
          <p:nvPr>
            <p:ph idx="1" type="subTitle"/>
          </p:nvPr>
        </p:nvSpPr>
        <p:spPr>
          <a:xfrm>
            <a:off x="3749675" y="1307347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hasCustomPrompt="1" idx="2" type="title"/>
          </p:nvPr>
        </p:nvSpPr>
        <p:spPr>
          <a:xfrm>
            <a:off x="3749675" y="2014975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2"/>
          <p:cNvSpPr txBox="1"/>
          <p:nvPr>
            <p:ph idx="3" type="subTitle"/>
          </p:nvPr>
        </p:nvSpPr>
        <p:spPr>
          <a:xfrm>
            <a:off x="3749675" y="2663222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hasCustomPrompt="1" idx="4" type="title"/>
          </p:nvPr>
        </p:nvSpPr>
        <p:spPr>
          <a:xfrm>
            <a:off x="3749675" y="3370849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2"/>
          <p:cNvSpPr txBox="1"/>
          <p:nvPr>
            <p:ph idx="5" type="subTitle"/>
          </p:nvPr>
        </p:nvSpPr>
        <p:spPr>
          <a:xfrm>
            <a:off x="3749675" y="4019096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4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4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36" name="Google Shape;236;p43"/>
          <p:cNvPicPr preferRelativeResize="0"/>
          <p:nvPr/>
        </p:nvPicPr>
        <p:blipFill rotWithShape="1">
          <a:blip r:embed="rId5">
            <a:alphaModFix/>
          </a:blip>
          <a:srcRect b="45416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3"/>
          <p:cNvPicPr preferRelativeResize="0"/>
          <p:nvPr/>
        </p:nvPicPr>
        <p:blipFill rotWithShape="1">
          <a:blip r:embed="rId5">
            <a:alphaModFix/>
          </a:blip>
          <a:srcRect b="45416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5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49" name="Google Shape;249;p47"/>
          <p:cNvSpPr txBox="1"/>
          <p:nvPr>
            <p:ph idx="1" type="subTitle"/>
          </p:nvPr>
        </p:nvSpPr>
        <p:spPr>
          <a:xfrm>
            <a:off x="911150" y="3243063"/>
            <a:ext cx="4528800" cy="4758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0" name="Google Shape;250;p47"/>
          <p:cNvSpPr/>
          <p:nvPr/>
        </p:nvSpPr>
        <p:spPr>
          <a:xfrm>
            <a:off x="-2537901" y="3243079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48"/>
          <p:cNvSpPr txBox="1"/>
          <p:nvPr>
            <p:ph hasCustomPrompt="1" idx="2" type="title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48"/>
          <p:cNvSpPr/>
          <p:nvPr/>
        </p:nvSpPr>
        <p:spPr>
          <a:xfrm rot="-5400000">
            <a:off x="6906049" y="2939654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720000" y="1215750"/>
            <a:ext cx="7704000" cy="31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58" name="Google Shape;258;p49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771902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9"/>
          <p:cNvSpPr/>
          <p:nvPr/>
        </p:nvSpPr>
        <p:spPr>
          <a:xfrm rot="10800000">
            <a:off x="7719024" y="-139479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50"/>
          <p:cNvSpPr txBox="1"/>
          <p:nvPr>
            <p:ph idx="1" type="subTitle"/>
          </p:nvPr>
        </p:nvSpPr>
        <p:spPr>
          <a:xfrm>
            <a:off x="5055284" y="350641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3" name="Google Shape;263;p50"/>
          <p:cNvSpPr txBox="1"/>
          <p:nvPr>
            <p:ph idx="2" type="subTitle"/>
          </p:nvPr>
        </p:nvSpPr>
        <p:spPr>
          <a:xfrm>
            <a:off x="1583300" y="3506410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4" name="Google Shape;264;p50"/>
          <p:cNvSpPr txBox="1"/>
          <p:nvPr>
            <p:ph idx="3" type="subTitle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5" name="Google Shape;265;p50"/>
          <p:cNvSpPr txBox="1"/>
          <p:nvPr>
            <p:ph idx="4" type="subTitle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66" name="Google Shape;266;p50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10800000">
            <a:off x="0" y="38344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0"/>
          <p:cNvSpPr/>
          <p:nvPr/>
        </p:nvSpPr>
        <p:spPr>
          <a:xfrm flipH="1" rot="-5400000">
            <a:off x="6526299" y="3444391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70" name="Google Shape;270;p51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1"/>
          <p:cNvSpPr/>
          <p:nvPr/>
        </p:nvSpPr>
        <p:spPr>
          <a:xfrm flipH="1" rot="-5400000">
            <a:off x="6164623" y="-2882478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" type="subTitle"/>
          </p:nvPr>
        </p:nvSpPr>
        <p:spPr>
          <a:xfrm>
            <a:off x="720000" y="1700300"/>
            <a:ext cx="42948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75" name="Google Shape;275;p52"/>
          <p:cNvSpPr/>
          <p:nvPr/>
        </p:nvSpPr>
        <p:spPr>
          <a:xfrm rot="5400000">
            <a:off x="-1678050" y="395463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78" name="Google Shape;278;p53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 rot="10800000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3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title"/>
          </p:nvPr>
        </p:nvSpPr>
        <p:spPr>
          <a:xfrm>
            <a:off x="2135550" y="1208313"/>
            <a:ext cx="48729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0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54"/>
          <p:cNvSpPr txBox="1"/>
          <p:nvPr>
            <p:ph idx="1" type="subTitle"/>
          </p:nvPr>
        </p:nvSpPr>
        <p:spPr>
          <a:xfrm>
            <a:off x="2135550" y="3264088"/>
            <a:ext cx="4872900" cy="671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5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hasCustomPrompt="1" type="title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56"/>
          <p:cNvSpPr txBox="1"/>
          <p:nvPr>
            <p:ph idx="1" type="subTitle"/>
          </p:nvPr>
        </p:nvSpPr>
        <p:spPr>
          <a:xfrm>
            <a:off x="1763275" y="3132575"/>
            <a:ext cx="5617500" cy="497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58"/>
          <p:cNvSpPr txBox="1"/>
          <p:nvPr>
            <p:ph hasCustomPrompt="1" idx="2" type="title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" name="Google Shape;293;p58"/>
          <p:cNvSpPr txBox="1"/>
          <p:nvPr>
            <p:ph hasCustomPrompt="1" idx="3" type="title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4" name="Google Shape;294;p58"/>
          <p:cNvSpPr txBox="1"/>
          <p:nvPr>
            <p:ph hasCustomPrompt="1" idx="4" type="title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5" name="Google Shape;295;p58"/>
          <p:cNvSpPr txBox="1"/>
          <p:nvPr>
            <p:ph hasCustomPrompt="1" idx="5" type="title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58"/>
          <p:cNvSpPr txBox="1"/>
          <p:nvPr>
            <p:ph hasCustomPrompt="1" idx="6" type="title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58"/>
          <p:cNvSpPr txBox="1"/>
          <p:nvPr>
            <p:ph hasCustomPrompt="1" idx="7" type="title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58"/>
          <p:cNvSpPr txBox="1"/>
          <p:nvPr>
            <p:ph idx="1" type="subTitle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58"/>
          <p:cNvSpPr txBox="1"/>
          <p:nvPr>
            <p:ph idx="8" type="subTitle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58"/>
          <p:cNvSpPr txBox="1"/>
          <p:nvPr>
            <p:ph idx="9" type="subTitle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58"/>
          <p:cNvSpPr txBox="1"/>
          <p:nvPr>
            <p:ph idx="13" type="subTitle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58"/>
          <p:cNvSpPr txBox="1"/>
          <p:nvPr>
            <p:ph idx="14" type="subTitle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58"/>
          <p:cNvSpPr txBox="1"/>
          <p:nvPr>
            <p:ph idx="15" type="subTitle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04" name="Google Shape;304;p5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8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 txBox="1"/>
          <p:nvPr>
            <p:ph type="title"/>
          </p:nvPr>
        </p:nvSpPr>
        <p:spPr>
          <a:xfrm>
            <a:off x="698500" y="3151600"/>
            <a:ext cx="4974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8" name="Google Shape;308;p59"/>
          <p:cNvSpPr txBox="1"/>
          <p:nvPr>
            <p:ph idx="1" type="subTitle"/>
          </p:nvPr>
        </p:nvSpPr>
        <p:spPr>
          <a:xfrm>
            <a:off x="698500" y="1330113"/>
            <a:ext cx="49743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0"/>
          <p:cNvSpPr txBox="1"/>
          <p:nvPr>
            <p:ph type="title"/>
          </p:nvPr>
        </p:nvSpPr>
        <p:spPr>
          <a:xfrm>
            <a:off x="2376250" y="2092425"/>
            <a:ext cx="43914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" name="Google Shape;311;p60"/>
          <p:cNvSpPr txBox="1"/>
          <p:nvPr>
            <p:ph hasCustomPrompt="1" idx="2" type="title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60"/>
          <p:cNvSpPr/>
          <p:nvPr/>
        </p:nvSpPr>
        <p:spPr>
          <a:xfrm rot="-7673915">
            <a:off x="6697485" y="-3048286"/>
            <a:ext cx="5215501" cy="511372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>
            <p:ph type="title"/>
          </p:nvPr>
        </p:nvSpPr>
        <p:spPr>
          <a:xfrm>
            <a:off x="972050" y="2338425"/>
            <a:ext cx="45357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5" name="Google Shape;315;p61"/>
          <p:cNvSpPr txBox="1"/>
          <p:nvPr>
            <p:ph hasCustomPrompt="1" idx="2" type="title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2"/>
          <p:cNvSpPr txBox="1"/>
          <p:nvPr>
            <p:ph type="title"/>
          </p:nvPr>
        </p:nvSpPr>
        <p:spPr>
          <a:xfrm>
            <a:off x="720000" y="1265675"/>
            <a:ext cx="39297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8" name="Google Shape;318;p62"/>
          <p:cNvSpPr txBox="1"/>
          <p:nvPr>
            <p:ph idx="1" type="subTitle"/>
          </p:nvPr>
        </p:nvSpPr>
        <p:spPr>
          <a:xfrm>
            <a:off x="720000" y="2914825"/>
            <a:ext cx="3929700" cy="9630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9" name="Google Shape;319;p62"/>
          <p:cNvSpPr/>
          <p:nvPr>
            <p:ph idx="2" type="pic"/>
          </p:nvPr>
        </p:nvSpPr>
        <p:spPr>
          <a:xfrm>
            <a:off x="5166833" y="0"/>
            <a:ext cx="367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3"/>
          <p:cNvSpPr txBox="1"/>
          <p:nvPr>
            <p:ph type="title"/>
          </p:nvPr>
        </p:nvSpPr>
        <p:spPr>
          <a:xfrm>
            <a:off x="872400" y="1637550"/>
            <a:ext cx="29283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2" name="Google Shape;322;p63"/>
          <p:cNvSpPr txBox="1"/>
          <p:nvPr>
            <p:ph idx="1" type="subTitle"/>
          </p:nvPr>
        </p:nvSpPr>
        <p:spPr>
          <a:xfrm>
            <a:off x="872400" y="2700750"/>
            <a:ext cx="29283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23" name="Google Shape;323;p63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3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4"/>
          <p:cNvSpPr txBox="1"/>
          <p:nvPr>
            <p:ph type="title"/>
          </p:nvPr>
        </p:nvSpPr>
        <p:spPr>
          <a:xfrm>
            <a:off x="4989600" y="1501200"/>
            <a:ext cx="29166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64"/>
          <p:cNvSpPr txBox="1"/>
          <p:nvPr>
            <p:ph idx="1" type="subTitle"/>
          </p:nvPr>
        </p:nvSpPr>
        <p:spPr>
          <a:xfrm>
            <a:off x="4989750" y="2562000"/>
            <a:ext cx="29166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28" name="Google Shape;328;p64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4"/>
          <p:cNvSpPr/>
          <p:nvPr/>
        </p:nvSpPr>
        <p:spPr>
          <a:xfrm flipH="1" rot="10800000">
            <a:off x="-978420" y="-2034614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5"/>
          <p:cNvSpPr txBox="1"/>
          <p:nvPr>
            <p:ph type="title"/>
          </p:nvPr>
        </p:nvSpPr>
        <p:spPr>
          <a:xfrm>
            <a:off x="2186903" y="1291825"/>
            <a:ext cx="47700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2" name="Google Shape;332;p65"/>
          <p:cNvSpPr txBox="1"/>
          <p:nvPr>
            <p:ph idx="1" type="subTitle"/>
          </p:nvPr>
        </p:nvSpPr>
        <p:spPr>
          <a:xfrm>
            <a:off x="1556200" y="2352625"/>
            <a:ext cx="6031800" cy="998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hlink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3" name="Google Shape;333;p65"/>
          <p:cNvSpPr/>
          <p:nvPr/>
        </p:nvSpPr>
        <p:spPr>
          <a:xfrm rot="6519108">
            <a:off x="-2497629" y="-2809306"/>
            <a:ext cx="5215585" cy="5113803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65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10800000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/>
          <p:nvPr/>
        </p:nvSpPr>
        <p:spPr>
          <a:xfrm flipH="1" rot="-5400000">
            <a:off x="6553624" y="324476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38" name="Google Shape;338;p66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6"/>
          <p:cNvSpPr/>
          <p:nvPr/>
        </p:nvSpPr>
        <p:spPr>
          <a:xfrm flipH="1" rot="-5400000">
            <a:off x="7211523" y="3053047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2" name="Google Shape;342;p67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7"/>
          <p:cNvSpPr/>
          <p:nvPr/>
        </p:nvSpPr>
        <p:spPr>
          <a:xfrm rot="5400000">
            <a:off x="-1810077" y="3134979"/>
            <a:ext cx="4099350" cy="401935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6" name="Google Shape;346;p68"/>
          <p:cNvSpPr txBox="1"/>
          <p:nvPr>
            <p:ph idx="1" type="subTitle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7" name="Google Shape;347;p68"/>
          <p:cNvSpPr txBox="1"/>
          <p:nvPr>
            <p:ph idx="2" type="subTitle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68"/>
          <p:cNvSpPr txBox="1"/>
          <p:nvPr>
            <p:ph idx="3" type="subTitle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9" name="Google Shape;349;p68"/>
          <p:cNvSpPr txBox="1"/>
          <p:nvPr>
            <p:ph idx="4" type="subTitle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50" name="Google Shape;350;p68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8"/>
          <p:cNvSpPr/>
          <p:nvPr/>
        </p:nvSpPr>
        <p:spPr>
          <a:xfrm flipH="1" rot="-5400000">
            <a:off x="7089950" y="-2601215"/>
            <a:ext cx="5397188" cy="5291862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69"/>
          <p:cNvSpPr txBox="1"/>
          <p:nvPr>
            <p:ph idx="1" type="subTitle"/>
          </p:nvPr>
        </p:nvSpPr>
        <p:spPr>
          <a:xfrm>
            <a:off x="4947756" y="1667625"/>
            <a:ext cx="30408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69"/>
          <p:cNvSpPr txBox="1"/>
          <p:nvPr>
            <p:ph idx="2" type="subTitle"/>
          </p:nvPr>
        </p:nvSpPr>
        <p:spPr>
          <a:xfrm>
            <a:off x="1155450" y="1667625"/>
            <a:ext cx="30408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56" name="Google Shape;356;p69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9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0" name="Google Shape;360;p70"/>
          <p:cNvSpPr txBox="1"/>
          <p:nvPr>
            <p:ph idx="1" type="subTitle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70"/>
          <p:cNvSpPr txBox="1"/>
          <p:nvPr>
            <p:ph idx="2" type="subTitle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70"/>
          <p:cNvSpPr txBox="1"/>
          <p:nvPr>
            <p:ph idx="3" type="subTitle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p70"/>
          <p:cNvSpPr txBox="1"/>
          <p:nvPr>
            <p:ph idx="4" type="subTitle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70"/>
          <p:cNvSpPr txBox="1"/>
          <p:nvPr>
            <p:ph idx="5" type="subTitle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5" name="Google Shape;365;p70"/>
          <p:cNvSpPr txBox="1"/>
          <p:nvPr>
            <p:ph idx="6" type="subTitle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66" name="Google Shape;366;p70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0"/>
          <p:cNvSpPr/>
          <p:nvPr/>
        </p:nvSpPr>
        <p:spPr>
          <a:xfrm rot="-5400000">
            <a:off x="5608776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0" name="Google Shape;370;p71"/>
          <p:cNvSpPr txBox="1"/>
          <p:nvPr>
            <p:ph idx="1" type="subTitle"/>
          </p:nvPr>
        </p:nvSpPr>
        <p:spPr>
          <a:xfrm>
            <a:off x="1786624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1" name="Google Shape;371;p71"/>
          <p:cNvSpPr txBox="1"/>
          <p:nvPr>
            <p:ph idx="2" type="subTitle"/>
          </p:nvPr>
        </p:nvSpPr>
        <p:spPr>
          <a:xfrm>
            <a:off x="5613176" y="19775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idx="3" type="subTitle"/>
          </p:nvPr>
        </p:nvSpPr>
        <p:spPr>
          <a:xfrm>
            <a:off x="1786624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71"/>
          <p:cNvSpPr txBox="1"/>
          <p:nvPr>
            <p:ph idx="4" type="subTitle"/>
          </p:nvPr>
        </p:nvSpPr>
        <p:spPr>
          <a:xfrm>
            <a:off x="5613176" y="36380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71"/>
          <p:cNvSpPr txBox="1"/>
          <p:nvPr>
            <p:ph idx="5" type="subTitle"/>
          </p:nvPr>
        </p:nvSpPr>
        <p:spPr>
          <a:xfrm>
            <a:off x="1786624" y="164196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5" name="Google Shape;375;p71"/>
          <p:cNvSpPr txBox="1"/>
          <p:nvPr>
            <p:ph idx="6" type="subTitle"/>
          </p:nvPr>
        </p:nvSpPr>
        <p:spPr>
          <a:xfrm>
            <a:off x="1786624" y="330261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6" name="Google Shape;376;p71"/>
          <p:cNvSpPr txBox="1"/>
          <p:nvPr>
            <p:ph idx="7" type="subTitle"/>
          </p:nvPr>
        </p:nvSpPr>
        <p:spPr>
          <a:xfrm>
            <a:off x="5613149" y="164196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7" name="Google Shape;377;p71"/>
          <p:cNvSpPr txBox="1"/>
          <p:nvPr>
            <p:ph idx="8" type="subTitle"/>
          </p:nvPr>
        </p:nvSpPr>
        <p:spPr>
          <a:xfrm>
            <a:off x="5613149" y="3302618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78" name="Google Shape;378;p71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1" name="Google Shape;381;p72"/>
          <p:cNvSpPr txBox="1"/>
          <p:nvPr>
            <p:ph idx="1" type="subTitle"/>
          </p:nvPr>
        </p:nvSpPr>
        <p:spPr>
          <a:xfrm>
            <a:off x="872900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72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3" name="Google Shape;383;p72"/>
          <p:cNvSpPr txBox="1"/>
          <p:nvPr>
            <p:ph idx="3" type="subTitle"/>
          </p:nvPr>
        </p:nvSpPr>
        <p:spPr>
          <a:xfrm>
            <a:off x="872900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4" name="Google Shape;384;p72"/>
          <p:cNvSpPr txBox="1"/>
          <p:nvPr>
            <p:ph idx="4" type="subTitle"/>
          </p:nvPr>
        </p:nvSpPr>
        <p:spPr>
          <a:xfrm>
            <a:off x="3442349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p72"/>
          <p:cNvSpPr txBox="1"/>
          <p:nvPr>
            <p:ph idx="5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" name="Google Shape;386;p72"/>
          <p:cNvSpPr txBox="1"/>
          <p:nvPr>
            <p:ph idx="6" type="subTitle"/>
          </p:nvPr>
        </p:nvSpPr>
        <p:spPr>
          <a:xfrm>
            <a:off x="6011798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7" name="Google Shape;387;p72"/>
          <p:cNvSpPr txBox="1"/>
          <p:nvPr>
            <p:ph idx="7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8" name="Google Shape;388;p72"/>
          <p:cNvSpPr txBox="1"/>
          <p:nvPr>
            <p:ph idx="8" type="subTitle"/>
          </p:nvPr>
        </p:nvSpPr>
        <p:spPr>
          <a:xfrm>
            <a:off x="3442352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9" name="Google Shape;389;p72"/>
          <p:cNvSpPr txBox="1"/>
          <p:nvPr>
            <p:ph idx="9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0" name="Google Shape;390;p72"/>
          <p:cNvSpPr txBox="1"/>
          <p:nvPr>
            <p:ph idx="13" type="subTitle"/>
          </p:nvPr>
        </p:nvSpPr>
        <p:spPr>
          <a:xfrm>
            <a:off x="872903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1" name="Google Shape;391;p72"/>
          <p:cNvSpPr txBox="1"/>
          <p:nvPr>
            <p:ph idx="14" type="subTitle"/>
          </p:nvPr>
        </p:nvSpPr>
        <p:spPr>
          <a:xfrm>
            <a:off x="3442352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2" name="Google Shape;392;p72"/>
          <p:cNvSpPr txBox="1"/>
          <p:nvPr>
            <p:ph idx="15" type="subTitle"/>
          </p:nvPr>
        </p:nvSpPr>
        <p:spPr>
          <a:xfrm>
            <a:off x="6011797" y="2803907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93" name="Google Shape;393;p72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2"/>
          <p:cNvSpPr/>
          <p:nvPr/>
        </p:nvSpPr>
        <p:spPr>
          <a:xfrm flipH="1" rot="5400000">
            <a:off x="-1744899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73"/>
          <p:cNvSpPr txBox="1"/>
          <p:nvPr>
            <p:ph idx="1" type="subTitle"/>
          </p:nvPr>
        </p:nvSpPr>
        <p:spPr>
          <a:xfrm>
            <a:off x="872903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73"/>
          <p:cNvSpPr txBox="1"/>
          <p:nvPr>
            <p:ph idx="2" type="subTitle"/>
          </p:nvPr>
        </p:nvSpPr>
        <p:spPr>
          <a:xfrm>
            <a:off x="3442351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73"/>
          <p:cNvSpPr txBox="1"/>
          <p:nvPr>
            <p:ph idx="3" type="subTitle"/>
          </p:nvPr>
        </p:nvSpPr>
        <p:spPr>
          <a:xfrm>
            <a:off x="2157627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0" name="Google Shape;400;p73"/>
          <p:cNvSpPr txBox="1"/>
          <p:nvPr>
            <p:ph idx="4" type="subTitle"/>
          </p:nvPr>
        </p:nvSpPr>
        <p:spPr>
          <a:xfrm>
            <a:off x="6011798" y="1710151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1" name="Google Shape;401;p73"/>
          <p:cNvSpPr txBox="1"/>
          <p:nvPr>
            <p:ph idx="5" type="subTitle"/>
          </p:nvPr>
        </p:nvSpPr>
        <p:spPr>
          <a:xfrm>
            <a:off x="4727074" y="3135650"/>
            <a:ext cx="22593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73"/>
          <p:cNvSpPr txBox="1"/>
          <p:nvPr>
            <p:ph idx="6" type="subTitle"/>
          </p:nvPr>
        </p:nvSpPr>
        <p:spPr>
          <a:xfrm>
            <a:off x="872903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73"/>
          <p:cNvSpPr txBox="1"/>
          <p:nvPr>
            <p:ph idx="7" type="subTitle"/>
          </p:nvPr>
        </p:nvSpPr>
        <p:spPr>
          <a:xfrm>
            <a:off x="3442350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73"/>
          <p:cNvSpPr txBox="1"/>
          <p:nvPr>
            <p:ph idx="8" type="subTitle"/>
          </p:nvPr>
        </p:nvSpPr>
        <p:spPr>
          <a:xfrm>
            <a:off x="6011797" y="1381625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5" name="Google Shape;405;p73"/>
          <p:cNvSpPr txBox="1"/>
          <p:nvPr>
            <p:ph idx="9" type="subTitle"/>
          </p:nvPr>
        </p:nvSpPr>
        <p:spPr>
          <a:xfrm>
            <a:off x="2157626" y="2803900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6" name="Google Shape;406;p73"/>
          <p:cNvSpPr txBox="1"/>
          <p:nvPr>
            <p:ph idx="13" type="subTitle"/>
          </p:nvPr>
        </p:nvSpPr>
        <p:spPr>
          <a:xfrm>
            <a:off x="4727074" y="2803900"/>
            <a:ext cx="2259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407" name="Google Shape;407;p73"/>
          <p:cNvPicPr preferRelativeResize="0"/>
          <p:nvPr/>
        </p:nvPicPr>
        <p:blipFill rotWithShape="1">
          <a:blip r:embed="rId2">
            <a:alphaModFix/>
          </a:blip>
          <a:srcRect b="0" l="0" r="0"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3"/>
          <p:cNvSpPr/>
          <p:nvPr/>
        </p:nvSpPr>
        <p:spPr>
          <a:xfrm rot="-5400000">
            <a:off x="4937451" y="4063103"/>
            <a:ext cx="5215056" cy="5113284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/>
          <p:nvPr>
            <p:ph hasCustomPrompt="1" type="title"/>
          </p:nvPr>
        </p:nvSpPr>
        <p:spPr>
          <a:xfrm>
            <a:off x="3749675" y="659101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74"/>
          <p:cNvSpPr txBox="1"/>
          <p:nvPr>
            <p:ph idx="1" type="subTitle"/>
          </p:nvPr>
        </p:nvSpPr>
        <p:spPr>
          <a:xfrm>
            <a:off x="3749675" y="1307347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2" name="Google Shape;412;p74"/>
          <p:cNvSpPr txBox="1"/>
          <p:nvPr>
            <p:ph hasCustomPrompt="1" idx="2" type="title"/>
          </p:nvPr>
        </p:nvSpPr>
        <p:spPr>
          <a:xfrm>
            <a:off x="3749675" y="2014975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3" name="Google Shape;413;p74"/>
          <p:cNvSpPr txBox="1"/>
          <p:nvPr>
            <p:ph idx="3" type="subTitle"/>
          </p:nvPr>
        </p:nvSpPr>
        <p:spPr>
          <a:xfrm>
            <a:off x="3749675" y="2663222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14" name="Google Shape;414;p74"/>
          <p:cNvSpPr txBox="1"/>
          <p:nvPr>
            <p:ph hasCustomPrompt="1" idx="4" type="title"/>
          </p:nvPr>
        </p:nvSpPr>
        <p:spPr>
          <a:xfrm>
            <a:off x="3749675" y="3370849"/>
            <a:ext cx="4083600" cy="59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74"/>
          <p:cNvSpPr txBox="1"/>
          <p:nvPr>
            <p:ph idx="5" type="subTitle"/>
          </p:nvPr>
        </p:nvSpPr>
        <p:spPr>
          <a:xfrm>
            <a:off x="3749675" y="4019096"/>
            <a:ext cx="4083600" cy="465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5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8" name="Google Shape;418;p75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9" name="Google Shape;419;p7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b="1" sz="10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20" name="Google Shape;420;p75"/>
          <p:cNvPicPr preferRelativeResize="0"/>
          <p:nvPr/>
        </p:nvPicPr>
        <p:blipFill rotWithShape="1">
          <a:blip r:embed="rId5">
            <a:alphaModFix/>
          </a:blip>
          <a:srcRect b="45416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5"/>
          <p:cNvPicPr preferRelativeResize="0"/>
          <p:nvPr/>
        </p:nvPicPr>
        <p:blipFill rotWithShape="1">
          <a:blip r:embed="rId5">
            <a:alphaModFix/>
          </a:blip>
          <a:srcRect b="45416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6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6"/>
          <p:cNvPicPr preferRelativeResize="0"/>
          <p:nvPr/>
        </p:nvPicPr>
        <p:blipFill rotWithShape="1">
          <a:blip r:embed="rId2">
            <a:alphaModFix/>
          </a:blip>
          <a:srcRect b="45416" l="0" r="0" t="10127"/>
          <a:stretch/>
        </p:blipFill>
        <p:spPr>
          <a:xfrm flipH="1" rot="-5400000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7"/>
          <p:cNvPicPr preferRelativeResize="0"/>
          <p:nvPr/>
        </p:nvPicPr>
        <p:blipFill rotWithShape="1">
          <a:blip r:embed="rId2">
            <a:alphaModFix/>
          </a:blip>
          <a:srcRect b="0" l="39171" r="5368" t="0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7"/>
          <p:cNvSpPr/>
          <p:nvPr/>
        </p:nvSpPr>
        <p:spPr>
          <a:xfrm flipH="1">
            <a:off x="5785556" y="2848489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32" Type="http://schemas.openxmlformats.org/officeDocument/2006/relationships/theme" Target="../theme/theme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-C-I5iEAZETRA8q5_NA8DnYc700cSoPm/view" TargetMode="External"/><Relationship Id="rId4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hyperlink" Target="https://www.kaggle.com/datasets/dansbecker/cityscapes-image-pairs/data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hyperlink" Target="https://www.cityscapes-dataset.com/" TargetMode="External"/><Relationship Id="rId8" Type="http://schemas.openxmlformats.org/officeDocument/2006/relationships/hyperlink" Target="https://www.kaggle.com/datasets/dansbecker/cityscapes-image-pairs/data" TargetMode="External"/><Relationship Id="rId11" Type="http://schemas.openxmlformats.org/officeDocument/2006/relationships/hyperlink" Target="https://drive.google.com/drive/folders/1UfAtsgho4K1oJlHOQiH3LXIzQa7BSkVV" TargetMode="External"/><Relationship Id="rId10" Type="http://schemas.openxmlformats.org/officeDocument/2006/relationships/hyperlink" Target="https://drive.google.com/drive/folders/1UfAtsgho4K1oJlHOQiH3LXIzQa7BSkVV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8"/>
          <p:cNvPicPr preferRelativeResize="0"/>
          <p:nvPr/>
        </p:nvPicPr>
        <p:blipFill rotWithShape="1">
          <a:blip r:embed="rId3">
            <a:alphaModFix/>
          </a:blip>
          <a:srcRect b="0" l="39171" r="5368" t="0"/>
          <a:stretch/>
        </p:blipFill>
        <p:spPr>
          <a:xfrm>
            <a:off x="746244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/>
          <p:nvPr/>
        </p:nvSpPr>
        <p:spPr>
          <a:xfrm rot="10800000">
            <a:off x="7462449" y="-1394796"/>
            <a:ext cx="5215451" cy="511367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8"/>
          <p:cNvSpPr txBox="1"/>
          <p:nvPr/>
        </p:nvSpPr>
        <p:spPr>
          <a:xfrm>
            <a:off x="509875" y="422338"/>
            <a:ext cx="71070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3A3E5F"/>
                </a:solidFill>
                <a:latin typeface="Poppins"/>
                <a:ea typeface="Poppins"/>
                <a:cs typeface="Poppins"/>
                <a:sym typeface="Poppins"/>
              </a:rPr>
              <a:t>Project CV 3:</a:t>
            </a:r>
            <a:endParaRPr b="1" sz="5400">
              <a:solidFill>
                <a:srgbClr val="3A3E5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0BA391"/>
                </a:solidFill>
                <a:latin typeface="Poppins"/>
                <a:ea typeface="Poppins"/>
                <a:cs typeface="Poppins"/>
                <a:sym typeface="Poppins"/>
              </a:rPr>
              <a:t>Self-Driving Car</a:t>
            </a:r>
            <a:endParaRPr b="1" sz="5400">
              <a:solidFill>
                <a:srgbClr val="0BA39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78"/>
          <p:cNvSpPr txBox="1"/>
          <p:nvPr/>
        </p:nvSpPr>
        <p:spPr>
          <a:xfrm>
            <a:off x="472100" y="2478425"/>
            <a:ext cx="6857400" cy="18345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A3E5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6" name="Google Shape;436;p78"/>
          <p:cNvSpPr txBox="1"/>
          <p:nvPr/>
        </p:nvSpPr>
        <p:spPr>
          <a:xfrm>
            <a:off x="417338" y="2936538"/>
            <a:ext cx="3578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Amar Ma'ruf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Bayuzen Ahmad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Benedictus Dikha Arianda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Dika Mahendra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Elsa Nurul Hidayah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</p:txBody>
      </p:sp>
      <p:sp>
        <p:nvSpPr>
          <p:cNvPr id="437" name="Google Shape;437;p78"/>
          <p:cNvSpPr txBox="1"/>
          <p:nvPr/>
        </p:nvSpPr>
        <p:spPr>
          <a:xfrm>
            <a:off x="2536988" y="2939088"/>
            <a:ext cx="255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Fariz Rachman Hadi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Fatah Abdul Jalil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Haris Raharjo Putro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Kio Sato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 ExtraLight"/>
              <a:buChar char="●"/>
            </a:pPr>
            <a:r>
              <a:rPr lang="en" sz="1200">
                <a:latin typeface="Archivo ExtraLight"/>
                <a:ea typeface="Archivo ExtraLight"/>
                <a:cs typeface="Archivo ExtraLight"/>
                <a:sym typeface="Archivo ExtraLight"/>
              </a:rPr>
              <a:t>M. Andhika Dwiki Nugraha</a:t>
            </a:r>
            <a:endParaRPr sz="1200">
              <a:latin typeface="Archivo ExtraLight"/>
              <a:ea typeface="Archivo ExtraLight"/>
              <a:cs typeface="Archivo ExtraLight"/>
              <a:sym typeface="Archivo ExtraLight"/>
            </a:endParaRPr>
          </a:p>
        </p:txBody>
      </p:sp>
      <p:sp>
        <p:nvSpPr>
          <p:cNvPr id="438" name="Google Shape;438;p78"/>
          <p:cNvSpPr txBox="1"/>
          <p:nvPr/>
        </p:nvSpPr>
        <p:spPr>
          <a:xfrm>
            <a:off x="2736175" y="2571750"/>
            <a:ext cx="2654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Kelompok CV A </a:t>
            </a:r>
            <a:r>
              <a:rPr lang="en">
                <a:latin typeface="Archivo ExtraLight"/>
                <a:ea typeface="Archivo ExtraLight"/>
                <a:cs typeface="Archivo ExtraLight"/>
                <a:sym typeface="Archivo ExtraLight"/>
              </a:rPr>
              <a:t>&amp; C</a:t>
            </a:r>
            <a:endParaRPr>
              <a:solidFill>
                <a:srgbClr val="000000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</p:txBody>
      </p:sp>
      <p:sp>
        <p:nvSpPr>
          <p:cNvPr id="439" name="Google Shape;439;p78"/>
          <p:cNvSpPr txBox="1"/>
          <p:nvPr/>
        </p:nvSpPr>
        <p:spPr>
          <a:xfrm>
            <a:off x="4751925" y="2939100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Mahdia Aliyya Nuha Kiswanto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Michael Andrian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Moch Ardhi Kurniawan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Muhammad Bramansyah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ExtraLight"/>
              <a:buChar char="●"/>
            </a:pPr>
            <a:r>
              <a:rPr lang="en" sz="1200">
                <a:solidFill>
                  <a:schemeClr val="dk1"/>
                </a:solidFill>
                <a:latin typeface="Archivo ExtraLight"/>
                <a:ea typeface="Archivo ExtraLight"/>
                <a:cs typeface="Archivo ExtraLight"/>
                <a:sym typeface="Archivo ExtraLight"/>
              </a:rPr>
              <a:t>Muhammad Fatih Zuhdy</a:t>
            </a:r>
            <a:endParaRPr sz="1200">
              <a:solidFill>
                <a:schemeClr val="dk1"/>
              </a:solidFill>
              <a:latin typeface="Archivo ExtraLight"/>
              <a:ea typeface="Archivo ExtraLight"/>
              <a:cs typeface="Archivo ExtraLight"/>
              <a:sym typeface="Archivo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7"/>
          <p:cNvSpPr txBox="1"/>
          <p:nvPr>
            <p:ph type="title"/>
          </p:nvPr>
        </p:nvSpPr>
        <p:spPr>
          <a:xfrm>
            <a:off x="720000" y="5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FCN8s Training Evaluation </a:t>
            </a:r>
            <a:endParaRPr/>
          </a:p>
        </p:txBody>
      </p:sp>
      <p:pic>
        <p:nvPicPr>
          <p:cNvPr id="523" name="Google Shape;5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13" y="630150"/>
            <a:ext cx="3874766" cy="20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513" y="630149"/>
            <a:ext cx="3874775" cy="200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13" y="2837250"/>
            <a:ext cx="3822574" cy="197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0513" y="2823762"/>
            <a:ext cx="3874775" cy="200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/>
          <p:nvPr>
            <p:ph type="title"/>
          </p:nvPr>
        </p:nvSpPr>
        <p:spPr>
          <a:xfrm>
            <a:off x="720000" y="155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pic>
        <p:nvPicPr>
          <p:cNvPr id="532" name="Google Shape;5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575" y="385925"/>
            <a:ext cx="5656301" cy="3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8"/>
          <p:cNvSpPr txBox="1"/>
          <p:nvPr/>
        </p:nvSpPr>
        <p:spPr>
          <a:xfrm>
            <a:off x="720000" y="30313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Tiga bagian utama:</a:t>
            </a:r>
            <a:endParaRPr sz="1800">
              <a:solidFill>
                <a:srgbClr val="19191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AutoNum type="arabicPeriod"/>
            </a:pPr>
            <a:r>
              <a:rPr lang="en" sz="1600">
                <a:solidFill>
                  <a:srgbClr val="191919"/>
                </a:solidFill>
              </a:rPr>
              <a:t>Contraction (encoder)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AutoNum type="arabicPeriod"/>
            </a:pPr>
            <a:r>
              <a:rPr lang="en" sz="1600">
                <a:solidFill>
                  <a:srgbClr val="191919"/>
                </a:solidFill>
              </a:rPr>
              <a:t>Bottleneck</a:t>
            </a:r>
            <a:endParaRPr sz="1600">
              <a:solidFill>
                <a:srgbClr val="19191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AutoNum type="arabicPeriod"/>
            </a:pPr>
            <a:r>
              <a:rPr lang="en" sz="1600">
                <a:solidFill>
                  <a:srgbClr val="191919"/>
                </a:solidFill>
              </a:rPr>
              <a:t>Expansion (decoder)</a:t>
            </a:r>
            <a:endParaRPr sz="16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89"/>
          <p:cNvGrpSpPr/>
          <p:nvPr/>
        </p:nvGrpSpPr>
        <p:grpSpPr>
          <a:xfrm>
            <a:off x="1466238" y="809766"/>
            <a:ext cx="6211519" cy="3219174"/>
            <a:chOff x="0" y="781179"/>
            <a:chExt cx="9144000" cy="4354943"/>
          </a:xfrm>
        </p:grpSpPr>
        <p:pic>
          <p:nvPicPr>
            <p:cNvPr id="539" name="Google Shape;539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81179"/>
              <a:ext cx="9144000" cy="146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04229"/>
              <a:ext cx="9144000" cy="1465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670179"/>
              <a:ext cx="9144000" cy="14659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89"/>
          <p:cNvSpPr txBox="1"/>
          <p:nvPr/>
        </p:nvSpPr>
        <p:spPr>
          <a:xfrm>
            <a:off x="1371000" y="4077075"/>
            <a:ext cx="6402000" cy="5727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367 training data (split to 80/20 training and validation)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101 testing data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3" name="Google Shape;543;p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Dataset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Augmentations</a:t>
            </a:r>
            <a:r>
              <a:rPr lang="en" sz="2300"/>
              <a:t> (Use albumentations)</a:t>
            </a:r>
            <a:r>
              <a:rPr lang="en" sz="2300"/>
              <a:t>: </a:t>
            </a:r>
            <a:endParaRPr sz="2300"/>
          </a:p>
        </p:txBody>
      </p:sp>
      <p:grpSp>
        <p:nvGrpSpPr>
          <p:cNvPr id="549" name="Google Shape;549;p90"/>
          <p:cNvGrpSpPr/>
          <p:nvPr/>
        </p:nvGrpSpPr>
        <p:grpSpPr>
          <a:xfrm>
            <a:off x="1460650" y="968302"/>
            <a:ext cx="6222492" cy="3630883"/>
            <a:chOff x="0" y="-112214"/>
            <a:chExt cx="9144000" cy="5695503"/>
          </a:xfrm>
        </p:grpSpPr>
        <p:pic>
          <p:nvPicPr>
            <p:cNvPr id="550" name="Google Shape;550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806623"/>
              <a:ext cx="9144000" cy="185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3725461"/>
              <a:ext cx="9144000" cy="1857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-112214"/>
              <a:ext cx="9144000" cy="1857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1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Training:</a:t>
            </a:r>
            <a:endParaRPr sz="2300"/>
          </a:p>
        </p:txBody>
      </p:sp>
      <p:graphicFrame>
        <p:nvGraphicFramePr>
          <p:cNvPr id="558" name="Google Shape;558;p91"/>
          <p:cNvGraphicFramePr/>
          <p:nvPr/>
        </p:nvGraphicFramePr>
        <p:xfrm>
          <a:off x="1193625" y="88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{69EE6805-D864-4903-B73B-1F73BF679CE0}</a:tableStyleId>
              </a:tblPr>
              <a:tblGrid>
                <a:gridCol w="1966800"/>
                <a:gridCol w="4576550"/>
              </a:tblGrid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Model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UNet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(libary: </a:t>
                      </a:r>
                      <a:r>
                        <a:rPr i="1"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https://github.com/qubvel/segmentation_models.pytorch</a:t>
                      </a: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)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Decoder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resnet34, resnet50, resnet101, efficientnet-b4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Decoder weight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imagenet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Activation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s</a:t>
                      </a: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oftmax 2d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Learning Rate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1e-4 (for 0-24 epoch), 1e-5 (for 25-49 epoch), 5e-6 (for 50-74 epoch), 1e-6 (for next epochs)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Metrics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ts val="1200"/>
                        <a:buFont typeface="Archivo Light"/>
                        <a:buChar char="●"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DiceLoss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ts val="1200"/>
                        <a:buFont typeface="Archivo Light"/>
                        <a:buChar char="●"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IoU(threshold=0.5)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ts val="1200"/>
                        <a:buFont typeface="Archivo Light"/>
                        <a:buChar char="●"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Accuracy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  <a:tr h="13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E1E1E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Optimizers</a:t>
                      </a:r>
                      <a:endParaRPr b="1" sz="1200">
                        <a:solidFill>
                          <a:srgbClr val="1E1E1E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E1E1E"/>
                          </a:solidFill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Adam</a:t>
                      </a:r>
                      <a:endParaRPr sz="1200">
                        <a:solidFill>
                          <a:srgbClr val="1E1E1E"/>
                        </a:solidFill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2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Training:</a:t>
            </a:r>
            <a:endParaRPr sz="2300"/>
          </a:p>
        </p:txBody>
      </p:sp>
      <p:graphicFrame>
        <p:nvGraphicFramePr>
          <p:cNvPr id="564" name="Google Shape;564;p92"/>
          <p:cNvGraphicFramePr/>
          <p:nvPr/>
        </p:nvGraphicFramePr>
        <p:xfrm>
          <a:off x="551450" y="86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{45F9CE9E-C50F-4AF3-88EF-97B2EB935A46}</a:tableStyleId>
              </a:tblPr>
              <a:tblGrid>
                <a:gridCol w="623375"/>
                <a:gridCol w="1100050"/>
                <a:gridCol w="818950"/>
                <a:gridCol w="525575"/>
                <a:gridCol w="941150"/>
                <a:gridCol w="770025"/>
                <a:gridCol w="794500"/>
                <a:gridCol w="733375"/>
                <a:gridCol w="9778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classes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encoder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pretrained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epoch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augmention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dice_loss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iou_score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accuracy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training time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resnet34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no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0.2034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0.6702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resnet34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0.1247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0.7869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no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0.3523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0.4832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0.1197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0.8043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efficientnet-b4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0.1903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0.7236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5" name="Google Shape;565;p92"/>
          <p:cNvGraphicFramePr/>
          <p:nvPr/>
        </p:nvGraphicFramePr>
        <p:xfrm>
          <a:off x="551450" y="264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{45F9CE9E-C50F-4AF3-88EF-97B2EB935A46}</a:tableStyleId>
              </a:tblPr>
              <a:tblGrid>
                <a:gridCol w="623375"/>
                <a:gridCol w="1100050"/>
                <a:gridCol w="818950"/>
                <a:gridCol w="525575"/>
                <a:gridCol w="941150"/>
                <a:gridCol w="770025"/>
                <a:gridCol w="794500"/>
                <a:gridCol w="733375"/>
                <a:gridCol w="9778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classes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encoder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pretrained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epoch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augmention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dice_loss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iou_score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accuracy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training time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3^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0.9328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0.06404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resnet34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200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0.1164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0.7969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*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resnet101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no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0.1941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0.7617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0.9792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45.67 min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resnet101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50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0.1869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0.7299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0.9749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48.64 min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12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resnet101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200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yes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0.1154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0.8121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0.9828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chivo Light"/>
                          <a:ea typeface="Archivo Light"/>
                          <a:cs typeface="Archivo Light"/>
                          <a:sym typeface="Archivo Light"/>
                        </a:rPr>
                        <a:t>192.26 min</a:t>
                      </a:r>
                      <a:endParaRPr sz="1200">
                        <a:latin typeface="Archivo Light"/>
                        <a:ea typeface="Archivo Light"/>
                        <a:cs typeface="Archivo Light"/>
                        <a:sym typeface="Archivo Light"/>
                      </a:endParaRPr>
                    </a:p>
                  </a:txBody>
                  <a:tcPr marT="19050" marB="19050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6" name="Google Shape;566;p92"/>
          <p:cNvGraphicFramePr/>
          <p:nvPr/>
        </p:nvGraphicFramePr>
        <p:xfrm>
          <a:off x="551450" y="433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{45F9CE9E-C50F-4AF3-88EF-97B2EB935A46}</a:tableStyleId>
              </a:tblPr>
              <a:tblGrid>
                <a:gridCol w="54656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* not documented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^3 classes:car, pedestrian, bicyclist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Training:</a:t>
            </a:r>
            <a:endParaRPr sz="2300"/>
          </a:p>
        </p:txBody>
      </p:sp>
      <p:pic>
        <p:nvPicPr>
          <p:cNvPr id="572" name="Google Shape;5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13" y="1072063"/>
            <a:ext cx="7868574" cy="29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</a:t>
            </a:r>
            <a:r>
              <a:rPr lang="en" sz="2300"/>
              <a:t>:</a:t>
            </a:r>
            <a:endParaRPr sz="2300"/>
          </a:p>
        </p:txBody>
      </p:sp>
      <p:grpSp>
        <p:nvGrpSpPr>
          <p:cNvPr id="578" name="Google Shape;578;p94"/>
          <p:cNvGrpSpPr/>
          <p:nvPr/>
        </p:nvGrpSpPr>
        <p:grpSpPr>
          <a:xfrm>
            <a:off x="585211" y="865318"/>
            <a:ext cx="7973578" cy="3867040"/>
            <a:chOff x="585211" y="865318"/>
            <a:chExt cx="7973578" cy="3867040"/>
          </a:xfrm>
        </p:grpSpPr>
        <p:pic>
          <p:nvPicPr>
            <p:cNvPr id="579" name="Google Shape;579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211" y="2142875"/>
              <a:ext cx="7973567" cy="1323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222" y="865318"/>
              <a:ext cx="7973567" cy="1323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211" y="3409332"/>
              <a:ext cx="7973567" cy="1323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5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Evaluation:</a:t>
            </a:r>
            <a:endParaRPr sz="2300"/>
          </a:p>
        </p:txBody>
      </p:sp>
      <p:grpSp>
        <p:nvGrpSpPr>
          <p:cNvPr id="587" name="Google Shape;587;p95"/>
          <p:cNvGrpSpPr/>
          <p:nvPr/>
        </p:nvGrpSpPr>
        <p:grpSpPr>
          <a:xfrm>
            <a:off x="585213" y="865336"/>
            <a:ext cx="7973569" cy="3881356"/>
            <a:chOff x="0" y="-11"/>
            <a:chExt cx="9144001" cy="4451096"/>
          </a:xfrm>
        </p:grpSpPr>
        <p:pic>
          <p:nvPicPr>
            <p:cNvPr id="588" name="Google Shape;588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1"/>
              <a:ext cx="9144000" cy="1545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460939"/>
              <a:ext cx="9144001" cy="1543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2905314"/>
              <a:ext cx="9144000" cy="15457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6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Evaluation:</a:t>
            </a:r>
            <a:endParaRPr sz="2300"/>
          </a:p>
        </p:txBody>
      </p:sp>
      <p:pic>
        <p:nvPicPr>
          <p:cNvPr id="596" name="Google Shape;596;p96" title="231229_1512__p3_12_unet_qubvel_resnet101_imagenet_50_6fps_sho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275" y="859625"/>
            <a:ext cx="5165475" cy="38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9"/>
          <p:cNvSpPr txBox="1"/>
          <p:nvPr/>
        </p:nvSpPr>
        <p:spPr>
          <a:xfrm>
            <a:off x="387375" y="307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Background: Self-Driving Car</a:t>
            </a:r>
            <a:r>
              <a:rPr b="1" lang="en" sz="3000">
                <a:solidFill>
                  <a:srgbClr val="0BA39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3000">
              <a:solidFill>
                <a:srgbClr val="0BA39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45" name="Google Shape;445;p79"/>
          <p:cNvPicPr preferRelativeResize="0"/>
          <p:nvPr/>
        </p:nvPicPr>
        <p:blipFill rotWithShape="1">
          <a:blip r:embed="rId3">
            <a:alphaModFix/>
          </a:blip>
          <a:srcRect b="0" l="10" r="-10" t="0"/>
          <a:stretch/>
        </p:blipFill>
        <p:spPr>
          <a:xfrm>
            <a:off x="-1135975" y="942975"/>
            <a:ext cx="5062125" cy="39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9"/>
          <p:cNvSpPr txBox="1"/>
          <p:nvPr/>
        </p:nvSpPr>
        <p:spPr>
          <a:xfrm>
            <a:off x="4319172" y="1490650"/>
            <a:ext cx="377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One of the big problems in urban areas is traffic congestion which can cause accidents. One of the factors that played a big role in this incident was the driver's negligence.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According to WHO, the traffic system is one of the most complex and dangerous systems that we face almost every day.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this reason, it is hoped that the existence of a self-driving car using AI technology can be a solution to improve driving safety.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7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FCN vs U-Net</a:t>
            </a:r>
            <a:endParaRPr/>
          </a:p>
        </p:txBody>
      </p:sp>
      <p:graphicFrame>
        <p:nvGraphicFramePr>
          <p:cNvPr id="602" name="Google Shape;602;p97"/>
          <p:cNvGraphicFramePr/>
          <p:nvPr/>
        </p:nvGraphicFramePr>
        <p:xfrm>
          <a:off x="23862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{69EE6805-D864-4903-B73B-1F73BF679CE0}</a:tableStyleId>
              </a:tblPr>
              <a:tblGrid>
                <a:gridCol w="1010775"/>
                <a:gridCol w="1010775"/>
                <a:gridCol w="1150975"/>
                <a:gridCol w="1023525"/>
                <a:gridCol w="775175"/>
                <a:gridCol w="1286450"/>
                <a:gridCol w="977075"/>
                <a:gridCol w="1047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Encoder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Pretrained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Augmentation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Restnet101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FCN-8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VGG-16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8"/>
          <p:cNvSpPr txBox="1"/>
          <p:nvPr>
            <p:ph type="title"/>
          </p:nvPr>
        </p:nvSpPr>
        <p:spPr>
          <a:xfrm>
            <a:off x="235225" y="22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</p:txBody>
      </p:sp>
      <p:sp>
        <p:nvSpPr>
          <p:cNvPr id="608" name="Google Shape;608;p98"/>
          <p:cNvSpPr txBox="1"/>
          <p:nvPr/>
        </p:nvSpPr>
        <p:spPr>
          <a:xfrm>
            <a:off x="720000" y="987650"/>
            <a:ext cx="74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1919"/>
              </a:solidFill>
            </a:endParaRPr>
          </a:p>
        </p:txBody>
      </p:sp>
      <p:sp>
        <p:nvSpPr>
          <p:cNvPr id="609" name="Google Shape;609;p98"/>
          <p:cNvSpPr txBox="1"/>
          <p:nvPr/>
        </p:nvSpPr>
        <p:spPr>
          <a:xfrm>
            <a:off x="285750" y="2521500"/>
            <a:ext cx="8572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UNet: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chivo"/>
              <a:buChar char="●"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Di atas epoch 30 nilai metric sudah tidak banyak berubah (dice loss, IoU score, accuracy)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chivo"/>
              <a:buChar char="●"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Setting</a:t>
            </a: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 hyperparameter yang lain (encoder, pretrained, augmentation) juga tidak meningkatkan akurasi segmentasi secara signifikan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chivo"/>
              <a:buChar char="●"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Model memiliki nilai accuracy yang tinggi tapi tidak dapat membuat segmentasi untuk objek-objek dengan ukuran kecil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chivo"/>
              <a:buChar char="●"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Ketidakmampuan membuat segmentasi untuk objek-objek kecil ini disebabkan kasus imbalance classes (object berukuran kecil memiliki jumlah pixel yang relatif lebih sedikit dibandingkan dengan background-nya)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chivo"/>
              <a:buChar char="●"/>
            </a:pP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Saran untuk eksperimen berikutnya: Jumlah data untuk training harus diperbanyak </a:t>
            </a: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(saat ini hanya mempergunakan 367 data) </a:t>
            </a:r>
            <a:r>
              <a:rPr lang="en" sz="1200">
                <a:solidFill>
                  <a:srgbClr val="191919"/>
                </a:solidFill>
                <a:latin typeface="Archivo"/>
                <a:ea typeface="Archivo"/>
                <a:cs typeface="Archivo"/>
                <a:sym typeface="Archivo"/>
              </a:rPr>
              <a:t>dan variasinya diperbesar</a:t>
            </a:r>
            <a:endParaRPr sz="1200">
              <a:solidFill>
                <a:srgbClr val="191919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10" name="Google Shape;610;p98"/>
          <p:cNvSpPr txBox="1"/>
          <p:nvPr/>
        </p:nvSpPr>
        <p:spPr>
          <a:xfrm>
            <a:off x="285750" y="924925"/>
            <a:ext cx="8572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</a:rPr>
              <a:t>FCN8s:</a:t>
            </a:r>
            <a:endParaRPr sz="1200">
              <a:solidFill>
                <a:srgbClr val="19191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191919"/>
                </a:solidFill>
              </a:rPr>
              <a:t>Eksperimen awal didapatkan nilai learning rate yang optimal </a:t>
            </a:r>
            <a:r>
              <a:rPr lang="en" sz="1200">
                <a:solidFill>
                  <a:schemeClr val="hlink"/>
                </a:solidFill>
              </a:rPr>
              <a:t>0.0001 dan jumlah epochs 15.</a:t>
            </a:r>
            <a:endParaRPr sz="1200">
              <a:solidFill>
                <a:schemeClr val="hlink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Eksperimen selanjutnya memvariasikan weight decay dan optimal pada 0.001.</a:t>
            </a:r>
            <a:endParaRPr sz="1200">
              <a:solidFill>
                <a:schemeClr val="hlink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Dari eksperimen mendapatkan akurasi yang optimal 0.7236.</a:t>
            </a:r>
            <a:endParaRPr sz="1200">
              <a:solidFill>
                <a:schemeClr val="hlink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Hasil evaluasi prediksi gambar menunjukkan bahwa model ini dapat memprediksi segmen object gambar, tetapi hasilnya masih kurang halus, dan masih belum dapat memprediksi object yang kecil, jauh, serta rapat.</a:t>
            </a:r>
            <a:endParaRPr sz="1200">
              <a:solidFill>
                <a:schemeClr val="hlink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Char char="●"/>
            </a:pPr>
            <a:r>
              <a:rPr lang="en" sz="1200">
                <a:solidFill>
                  <a:schemeClr val="hlink"/>
                </a:solidFill>
              </a:rPr>
              <a:t>Untuk improvement selanjutnya, sebaiknya melakukan eksperimen pada model arsitektur, hyperparameter, dan menerapkan metrik evaluasi yang lebih tepat seperti IoU score dan Dice Loss.</a:t>
            </a:r>
            <a:endParaRPr sz="12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80"/>
          <p:cNvPicPr preferRelativeResize="0"/>
          <p:nvPr/>
        </p:nvPicPr>
        <p:blipFill rotWithShape="1">
          <a:blip r:embed="rId3">
            <a:alphaModFix/>
          </a:blip>
          <a:srcRect b="0" l="0" r="0" t="18916"/>
          <a:stretch/>
        </p:blipFill>
        <p:spPr>
          <a:xfrm rot="-5400000">
            <a:off x="6873513" y="767088"/>
            <a:ext cx="5224699" cy="36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80"/>
          <p:cNvSpPr/>
          <p:nvPr/>
        </p:nvSpPr>
        <p:spPr>
          <a:xfrm flipH="1" rot="5400000">
            <a:off x="-2185865" y="-2595912"/>
            <a:ext cx="4270815" cy="4187470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0"/>
          <p:cNvSpPr txBox="1"/>
          <p:nvPr/>
        </p:nvSpPr>
        <p:spPr>
          <a:xfrm>
            <a:off x="387375" y="307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454" name="Google Shape;454;p80"/>
          <p:cNvSpPr/>
          <p:nvPr/>
        </p:nvSpPr>
        <p:spPr>
          <a:xfrm flipH="1" rot="-3126085">
            <a:off x="7066860" y="2522764"/>
            <a:ext cx="5215501" cy="5113721"/>
          </a:xfrm>
          <a:custGeom>
            <a:rect b="b" l="l" r="r" t="t"/>
            <a:pathLst>
              <a:path extrusionOk="0" h="154948" w="158032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30525" y="969025"/>
            <a:ext cx="6267642" cy="41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0"/>
          <p:cNvSpPr txBox="1"/>
          <p:nvPr/>
        </p:nvSpPr>
        <p:spPr>
          <a:xfrm>
            <a:off x="4951550" y="2113525"/>
            <a:ext cx="2962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chivo Light"/>
              <a:buAutoNum type="arabicPeriod"/>
            </a:pP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Utilizes AI technology such as object segmentation to identify and avoid objects in the streets so as to avoid </a:t>
            </a: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traffic</a:t>
            </a: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congestion</a:t>
            </a: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 and accidents.</a:t>
            </a:r>
            <a:endParaRPr sz="1300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chivo Light"/>
              <a:buAutoNum type="arabicPeriod"/>
            </a:pPr>
            <a:r>
              <a:rPr lang="en" sz="1300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</a:rPr>
              <a:t>Implement FCN8s and U-Net models for object segmentation.</a:t>
            </a:r>
            <a:endParaRPr sz="1300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1"/>
          <p:cNvSpPr txBox="1"/>
          <p:nvPr/>
        </p:nvSpPr>
        <p:spPr>
          <a:xfrm>
            <a:off x="372250" y="700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Timeline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462" name="Google Shape;4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2375"/>
            <a:ext cx="8839202" cy="135874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81"/>
          <p:cNvSpPr/>
          <p:nvPr/>
        </p:nvSpPr>
        <p:spPr>
          <a:xfrm>
            <a:off x="145975" y="2145350"/>
            <a:ext cx="1931100" cy="36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81"/>
          <p:cNvSpPr/>
          <p:nvPr/>
        </p:nvSpPr>
        <p:spPr>
          <a:xfrm>
            <a:off x="145975" y="2508650"/>
            <a:ext cx="1931100" cy="36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81"/>
          <p:cNvSpPr/>
          <p:nvPr/>
        </p:nvSpPr>
        <p:spPr>
          <a:xfrm>
            <a:off x="145975" y="2878250"/>
            <a:ext cx="19311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"/>
          <p:cNvSpPr txBox="1"/>
          <p:nvPr/>
        </p:nvSpPr>
        <p:spPr>
          <a:xfrm>
            <a:off x="9388" y="600950"/>
            <a:ext cx="577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Dataset: </a:t>
            </a:r>
            <a:endParaRPr sz="3000">
              <a:solidFill>
                <a:srgbClr val="0BA391"/>
              </a:solidFill>
            </a:endParaRPr>
          </a:p>
        </p:txBody>
      </p:sp>
      <p:pic>
        <p:nvPicPr>
          <p:cNvPr id="471" name="Google Shape;47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00" y="453838"/>
            <a:ext cx="4696526" cy="8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5" y="1533513"/>
            <a:ext cx="2512850" cy="10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2"/>
          <p:cNvPicPr preferRelativeResize="0"/>
          <p:nvPr/>
        </p:nvPicPr>
        <p:blipFill rotWithShape="1">
          <a:blip r:embed="rId5">
            <a:alphaModFix/>
          </a:blip>
          <a:srcRect b="8800" l="59136" r="1841" t="8718"/>
          <a:stretch/>
        </p:blipFill>
        <p:spPr>
          <a:xfrm>
            <a:off x="3875625" y="3062503"/>
            <a:ext cx="1782749" cy="177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82"/>
          <p:cNvPicPr preferRelativeResize="0"/>
          <p:nvPr/>
        </p:nvPicPr>
        <p:blipFill rotWithShape="1">
          <a:blip r:embed="rId5">
            <a:alphaModFix/>
          </a:blip>
          <a:srcRect b="8962" l="5854" r="55245" t="8732"/>
          <a:stretch/>
        </p:blipFill>
        <p:spPr>
          <a:xfrm>
            <a:off x="455615" y="3065424"/>
            <a:ext cx="1782749" cy="17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2"/>
          <p:cNvSpPr/>
          <p:nvPr/>
        </p:nvSpPr>
        <p:spPr>
          <a:xfrm>
            <a:off x="2591700" y="3731737"/>
            <a:ext cx="930600" cy="433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76" name="Google Shape;476;p82"/>
          <p:cNvCxnSpPr/>
          <p:nvPr/>
        </p:nvCxnSpPr>
        <p:spPr>
          <a:xfrm flipH="1">
            <a:off x="5753250" y="3087762"/>
            <a:ext cx="752100" cy="1740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7" name="Google Shape;47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025" y="3068312"/>
            <a:ext cx="2320000" cy="17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2"/>
          <p:cNvSpPr txBox="1"/>
          <p:nvPr/>
        </p:nvSpPr>
        <p:spPr>
          <a:xfrm>
            <a:off x="3159975" y="1602541"/>
            <a:ext cx="367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Source Data: 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➔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Link1 (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Cityscapes Dataset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- Original)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➔"/>
            </a:pPr>
            <a:r>
              <a:rPr lang="en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8"/>
              </a:rPr>
              <a:t>Link2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(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Cityscapes Image Pairs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- Kaggle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➔"/>
            </a:pPr>
            <a:r>
              <a:rPr lang="en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10"/>
              </a:rPr>
              <a:t>Link3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(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Cityscapes Dataset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- Dashboard</a:t>
            </a: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479" name="Google Shape;479;p82"/>
          <p:cNvCxnSpPr/>
          <p:nvPr/>
        </p:nvCxnSpPr>
        <p:spPr>
          <a:xfrm>
            <a:off x="3122451" y="1685091"/>
            <a:ext cx="0" cy="783900"/>
          </a:xfrm>
          <a:prstGeom prst="straightConnector1">
            <a:avLst/>
          </a:prstGeom>
          <a:noFill/>
          <a:ln cap="flat" cmpd="sng" w="19050">
            <a:solidFill>
              <a:srgbClr val="4188C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82"/>
          <p:cNvSpPr txBox="1"/>
          <p:nvPr/>
        </p:nvSpPr>
        <p:spPr>
          <a:xfrm>
            <a:off x="1021650" y="2718450"/>
            <a:ext cx="6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Image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81" name="Google Shape;481;p82"/>
          <p:cNvSpPr txBox="1"/>
          <p:nvPr/>
        </p:nvSpPr>
        <p:spPr>
          <a:xfrm>
            <a:off x="4035750" y="2718450"/>
            <a:ext cx="14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Segmented Image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82" name="Google Shape;482;p82"/>
          <p:cNvSpPr txBox="1"/>
          <p:nvPr/>
        </p:nvSpPr>
        <p:spPr>
          <a:xfrm>
            <a:off x="6629075" y="2718450"/>
            <a:ext cx="23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Segmented Image (Grey Scale)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FCN8s Architecture</a:t>
            </a:r>
            <a:endParaRPr/>
          </a:p>
        </p:txBody>
      </p:sp>
      <p:pic>
        <p:nvPicPr>
          <p:cNvPr id="488" name="Google Shape;4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1017725"/>
            <a:ext cx="7982151" cy="34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3"/>
          <p:cNvSpPr txBox="1"/>
          <p:nvPr/>
        </p:nvSpPr>
        <p:spPr>
          <a:xfrm>
            <a:off x="720000" y="2205588"/>
            <a:ext cx="3169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Backbone CNN : VGG16</a:t>
            </a:r>
            <a:endParaRPr sz="1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Reference: https://www.kaggle.com/code/codelad/fcn-transfer-learning-image-segmentation/notebook</a:t>
            </a:r>
            <a:endParaRPr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4"/>
          <p:cNvSpPr txBox="1"/>
          <p:nvPr>
            <p:ph type="title"/>
          </p:nvPr>
        </p:nvSpPr>
        <p:spPr>
          <a:xfrm>
            <a:off x="720000" y="288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Parameter FCN8s</a:t>
            </a:r>
            <a:endParaRPr/>
          </a:p>
        </p:txBody>
      </p:sp>
      <p:sp>
        <p:nvSpPr>
          <p:cNvPr id="495" name="Google Shape;495;p84"/>
          <p:cNvSpPr txBox="1"/>
          <p:nvPr/>
        </p:nvSpPr>
        <p:spPr>
          <a:xfrm>
            <a:off x="720000" y="929975"/>
            <a:ext cx="744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Width Image : 256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Height Image : 256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Classes : 12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Batch Size : 32 </a:t>
            </a:r>
            <a:endParaRPr sz="1800">
              <a:solidFill>
                <a:srgbClr val="191919"/>
              </a:solidFill>
            </a:endParaRPr>
          </a:p>
        </p:txBody>
      </p:sp>
      <p:sp>
        <p:nvSpPr>
          <p:cNvPr id="496" name="Google Shape;496;p84"/>
          <p:cNvSpPr txBox="1"/>
          <p:nvPr>
            <p:ph type="title"/>
          </p:nvPr>
        </p:nvSpPr>
        <p:spPr>
          <a:xfrm>
            <a:off x="720000" y="236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Training Experiment FCN8s</a:t>
            </a:r>
            <a:endParaRPr/>
          </a:p>
        </p:txBody>
      </p:sp>
      <p:sp>
        <p:nvSpPr>
          <p:cNvPr id="497" name="Google Shape;497;p84"/>
          <p:cNvSpPr txBox="1"/>
          <p:nvPr/>
        </p:nvSpPr>
        <p:spPr>
          <a:xfrm>
            <a:off x="720000" y="3008300"/>
            <a:ext cx="744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Optimizer : Adam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Loss : Categorical Crossentropy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Metrics : Accuracy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Learning Rate : 0.0001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Weight Decay : 0.01; 0.001; 0.0001; 0.00001</a:t>
            </a:r>
            <a:endParaRPr sz="18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</a:pPr>
            <a:r>
              <a:rPr lang="en" sz="1800">
                <a:solidFill>
                  <a:srgbClr val="191919"/>
                </a:solidFill>
              </a:rPr>
              <a:t>Epochs : 15</a:t>
            </a:r>
            <a:endParaRPr sz="18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5"/>
          <p:cNvSpPr txBox="1"/>
          <p:nvPr>
            <p:ph type="title"/>
          </p:nvPr>
        </p:nvSpPr>
        <p:spPr>
          <a:xfrm>
            <a:off x="720000" y="288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FCN8s Training Result</a:t>
            </a:r>
            <a:endParaRPr/>
          </a:p>
        </p:txBody>
      </p:sp>
      <p:pic>
        <p:nvPicPr>
          <p:cNvPr id="503" name="Google Shape;5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00"/>
            <a:ext cx="8839200" cy="40333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5"/>
          <p:cNvSpPr txBox="1"/>
          <p:nvPr/>
        </p:nvSpPr>
        <p:spPr>
          <a:xfrm>
            <a:off x="201025" y="860800"/>
            <a:ext cx="22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Weight Decay : 0.01</a:t>
            </a:r>
            <a:endParaRPr sz="1800">
              <a:solidFill>
                <a:srgbClr val="191919"/>
              </a:solidFill>
            </a:endParaRPr>
          </a:p>
        </p:txBody>
      </p:sp>
      <p:sp>
        <p:nvSpPr>
          <p:cNvPr id="505" name="Google Shape;505;p85"/>
          <p:cNvSpPr txBox="1"/>
          <p:nvPr/>
        </p:nvSpPr>
        <p:spPr>
          <a:xfrm>
            <a:off x="201025" y="1843550"/>
            <a:ext cx="25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Weight Decay : 0.001</a:t>
            </a:r>
            <a:endParaRPr sz="1800">
              <a:solidFill>
                <a:srgbClr val="191919"/>
              </a:solidFill>
            </a:endParaRPr>
          </a:p>
        </p:txBody>
      </p:sp>
      <p:pic>
        <p:nvPicPr>
          <p:cNvPr id="506" name="Google Shape;5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05250"/>
            <a:ext cx="8839201" cy="352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5"/>
          <p:cNvSpPr txBox="1"/>
          <p:nvPr/>
        </p:nvSpPr>
        <p:spPr>
          <a:xfrm>
            <a:off x="201025" y="2826300"/>
            <a:ext cx="273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Weight Decay : 0.0001</a:t>
            </a:r>
            <a:endParaRPr sz="1800">
              <a:solidFill>
                <a:srgbClr val="191919"/>
              </a:solidFill>
            </a:endParaRPr>
          </a:p>
        </p:txBody>
      </p:sp>
      <p:pic>
        <p:nvPicPr>
          <p:cNvPr id="508" name="Google Shape;50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37125"/>
            <a:ext cx="8839200" cy="3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5"/>
          <p:cNvSpPr txBox="1"/>
          <p:nvPr/>
        </p:nvSpPr>
        <p:spPr>
          <a:xfrm>
            <a:off x="201025" y="3698125"/>
            <a:ext cx="273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919"/>
                </a:solidFill>
              </a:rPr>
              <a:t>Weight Decay : 0.00001</a:t>
            </a:r>
            <a:endParaRPr sz="1800">
              <a:solidFill>
                <a:srgbClr val="191919"/>
              </a:solidFill>
            </a:endParaRPr>
          </a:p>
        </p:txBody>
      </p:sp>
      <p:pic>
        <p:nvPicPr>
          <p:cNvPr id="510" name="Google Shape;51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102150"/>
            <a:ext cx="8839200" cy="39362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5"/>
          <p:cNvSpPr/>
          <p:nvPr/>
        </p:nvSpPr>
        <p:spPr>
          <a:xfrm>
            <a:off x="41550" y="1915200"/>
            <a:ext cx="9060900" cy="911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6"/>
          <p:cNvSpPr txBox="1"/>
          <p:nvPr>
            <p:ph type="title"/>
          </p:nvPr>
        </p:nvSpPr>
        <p:spPr>
          <a:xfrm>
            <a:off x="720000" y="288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FCN8s Training Evaluation </a:t>
            </a:r>
            <a:endParaRPr/>
          </a:p>
        </p:txBody>
      </p:sp>
      <p:pic>
        <p:nvPicPr>
          <p:cNvPr id="517" name="Google Shape;5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0" y="860800"/>
            <a:ext cx="8016479" cy="39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